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85" d="100"/>
          <a:sy n="85" d="100"/>
        </p:scale>
        <p:origin x="11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Tanzeel Ahmad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05/09/2021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1333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Tanzeel Ahmad</cp:lastModifiedBy>
  <cp:revision>191</cp:revision>
  <dcterms:created xsi:type="dcterms:W3CDTF">2021-04-29T18:58:34Z</dcterms:created>
  <dcterms:modified xsi:type="dcterms:W3CDTF">2021-09-05T10:13:30Z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